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66" r:id="rId4"/>
  </p:sldMasterIdLst>
  <p:notesMasterIdLst>
    <p:notesMasterId r:id="rId15"/>
  </p:notesMasterIdLst>
  <p:handoutMasterIdLst>
    <p:handoutMasterId r:id="rId16"/>
  </p:handoutMasterIdLst>
  <p:sldIdLst>
    <p:sldId id="309" r:id="rId5"/>
    <p:sldId id="300" r:id="rId6"/>
    <p:sldId id="308" r:id="rId7"/>
    <p:sldId id="302" r:id="rId8"/>
    <p:sldId id="297" r:id="rId9"/>
    <p:sldId id="303" r:id="rId10"/>
    <p:sldId id="304" r:id="rId11"/>
    <p:sldId id="305" r:id="rId12"/>
    <p:sldId id="306" r:id="rId13"/>
    <p:sldId id="307" r:id="rId14"/>
  </p:sldIdLst>
  <p:sldSz cx="11949113" cy="6721475"/>
  <p:notesSz cx="6843713" cy="9990138"/>
  <p:custDataLst>
    <p:tags r:id="rId17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232" userDrawn="1">
          <p15:clr>
            <a:srgbClr val="A4A3A4"/>
          </p15:clr>
        </p15:guide>
        <p15:guide id="2" userDrawn="1">
          <p15:clr>
            <a:srgbClr val="A4A3A4"/>
          </p15:clr>
        </p15:guide>
        <p15:guide id="3" orient="horz" pos="365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47">
          <p15:clr>
            <a:srgbClr val="A4A3A4"/>
          </p15:clr>
        </p15:guide>
        <p15:guide id="2" pos="215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5CA"/>
    <a:srgbClr val="339933"/>
    <a:srgbClr val="00640F"/>
    <a:srgbClr val="737373"/>
    <a:srgbClr val="808080"/>
    <a:srgbClr val="F58000"/>
    <a:srgbClr val="FF0000"/>
    <a:srgbClr val="9B1889"/>
    <a:srgbClr val="92D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54" d="100"/>
          <a:sy n="54" d="100"/>
        </p:scale>
        <p:origin x="102" y="1080"/>
      </p:cViewPr>
      <p:guideLst>
        <p:guide orient="horz" pos="1232"/>
        <p:guide/>
        <p:guide orient="horz" pos="365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6" d="100"/>
          <a:sy n="66" d="100"/>
        </p:scale>
        <p:origin x="0" y="0"/>
      </p:cViewPr>
      <p:guideLst>
        <p:guide orient="horz" pos="3147"/>
        <p:guide pos="215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907203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-481013" y="627063"/>
            <a:ext cx="7812088" cy="43957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5123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474663" y="5367338"/>
            <a:ext cx="5900737" cy="12334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6103938" y="9610725"/>
            <a:ext cx="271462" cy="1825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A6BE5F23-3ED4-49B7-97EC-185C90A8E06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5128" name="doc id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375400" y="111125"/>
            <a:ext cx="0" cy="1238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>
              <a:defRPr sz="8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7723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895350" rtl="0" eaLnBrk="0" fontAlgn="base" hangingPunct="0">
      <a:spcBef>
        <a:spcPct val="0"/>
      </a:spcBef>
      <a:spcAft>
        <a:spcPct val="0"/>
      </a:spcAft>
      <a:buClr>
        <a:schemeClr val="tx2"/>
      </a:buClr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117475" indent="-115888" algn="l" defTabSz="895350" rtl="0" eaLnBrk="0" fontAlgn="base" hangingPunct="0">
      <a:spcBef>
        <a:spcPct val="0"/>
      </a:spcBef>
      <a:spcAft>
        <a:spcPct val="0"/>
      </a:spcAft>
      <a:buClr>
        <a:schemeClr val="tx2"/>
      </a:buClr>
      <a:buSzPct val="120000"/>
      <a:buFont typeface="Arial" charset="0"/>
      <a:buChar char="▪"/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300038" indent="-180975" algn="l" defTabSz="895350" rtl="0" eaLnBrk="0" fontAlgn="base" hangingPunct="0">
      <a:spcBef>
        <a:spcPct val="0"/>
      </a:spcBef>
      <a:spcAft>
        <a:spcPct val="0"/>
      </a:spcAft>
      <a:buClr>
        <a:schemeClr val="tx2"/>
      </a:buClr>
      <a:buSzPct val="120000"/>
      <a:buFont typeface="Arial" charset="0"/>
      <a:buChar char="–"/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427038" indent="-125413" algn="l" defTabSz="895350" rtl="0" eaLnBrk="0" fontAlgn="base" hangingPunct="0">
      <a:spcBef>
        <a:spcPct val="0"/>
      </a:spcBef>
      <a:spcAft>
        <a:spcPct val="0"/>
      </a:spcAft>
      <a:buClr>
        <a:schemeClr val="tx2"/>
      </a:buClr>
      <a:buFont typeface="Arial" charset="0"/>
      <a:buChar char="▫"/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542925" indent="-114300" algn="l" defTabSz="895350" rtl="0" eaLnBrk="0" fontAlgn="base" hangingPunct="0">
      <a:spcBef>
        <a:spcPct val="0"/>
      </a:spcBef>
      <a:spcAft>
        <a:spcPct val="0"/>
      </a:spcAft>
      <a:buClr>
        <a:schemeClr val="tx2"/>
      </a:buClr>
      <a:buSzPct val="89000"/>
      <a:buFont typeface="Arial" charset="0"/>
      <a:buChar char="-"/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481013" y="627063"/>
            <a:ext cx="7812088" cy="4395787"/>
          </a:xfrm>
          <a:ln/>
        </p:spPr>
      </p:sp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988001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-481013" y="627063"/>
            <a:ext cx="7812088" cy="4395787"/>
          </a:xfrm>
          <a:ln/>
        </p:spPr>
      </p:sp>
      <p:sp>
        <p:nvSpPr>
          <p:cNvPr id="14338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/>
          </a:p>
        </p:txBody>
      </p:sp>
      <p:sp>
        <p:nvSpPr>
          <p:cNvPr id="14339" name="Slide Number Placeholder 3"/>
          <p:cNvSpPr txBox="1">
            <a:spLocks noGrp="1"/>
          </p:cNvSpPr>
          <p:nvPr/>
        </p:nvSpPr>
        <p:spPr bwMode="auto">
          <a:xfrm>
            <a:off x="6184900" y="9607550"/>
            <a:ext cx="1905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/>
            <a:fld id="{96314B04-EE06-435B-9B7C-59D33D4AA025}" type="slidenum">
              <a:rPr lang="en-US" sz="1200"/>
              <a:pPr algn="r"/>
              <a:t>4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0413816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68225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17">
          <p15:clr>
            <a:srgbClr val="FBAE40"/>
          </p15:clr>
        </p15:guide>
        <p15:guide id="2" pos="3763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6927" y="1727201"/>
            <a:ext cx="10828260" cy="4013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Slide Number">
            <a:extLst>
              <a:ext uri="{FF2B5EF4-FFF2-40B4-BE49-F238E27FC236}">
                <a16:creationId xmlns:a16="http://schemas.microsoft.com/office/drawing/2014/main" id="{1A788C12-FED5-820D-EBAA-2E4DFED3AE48}"/>
              </a:ext>
            </a:extLst>
          </p:cNvPr>
          <p:cNvSpPr txBox="1">
            <a:spLocks/>
          </p:cNvSpPr>
          <p:nvPr userDrawn="1"/>
        </p:nvSpPr>
        <p:spPr bwMode="auto">
          <a:xfrm>
            <a:off x="11496126" y="6445620"/>
            <a:ext cx="208390" cy="153888"/>
          </a:xfrm>
          <a:prstGeom prst="rect">
            <a:avLst/>
          </a:prstGeom>
        </p:spPr>
        <p:txBody>
          <a:bodyPr wrap="none" lIns="0" tIns="0" rIns="0" bIns="0" anchor="ctr">
            <a:spAutoFit/>
          </a:bodyPr>
          <a:lstStyle/>
          <a:p>
            <a:pPr algn="r">
              <a:defRPr/>
            </a:pPr>
            <a:fld id="{05FEF753-FCF1-4B88-92A4-57743BCDF370}" type="slidenum">
              <a:rPr lang="en-US" sz="1000">
                <a:latin typeface="Calibri" pitchFamily="34" charset="0"/>
              </a:rPr>
              <a:pPr algn="r">
                <a:defRPr/>
              </a:pPr>
              <a:t>‹nº›</a:t>
            </a:fld>
            <a:endParaRPr lang="en-US" sz="1000" dirty="0">
              <a:latin typeface="Calibri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lide Number">
            <a:extLst>
              <a:ext uri="{FF2B5EF4-FFF2-40B4-BE49-F238E27FC236}">
                <a16:creationId xmlns:a16="http://schemas.microsoft.com/office/drawing/2014/main" id="{17F01292-2E4C-B00D-41FD-7491BA49B982}"/>
              </a:ext>
            </a:extLst>
          </p:cNvPr>
          <p:cNvSpPr txBox="1">
            <a:spLocks/>
          </p:cNvSpPr>
          <p:nvPr userDrawn="1"/>
        </p:nvSpPr>
        <p:spPr bwMode="auto">
          <a:xfrm>
            <a:off x="11496126" y="6445620"/>
            <a:ext cx="208390" cy="153888"/>
          </a:xfrm>
          <a:prstGeom prst="rect">
            <a:avLst/>
          </a:prstGeom>
        </p:spPr>
        <p:txBody>
          <a:bodyPr wrap="none" lIns="0" tIns="0" rIns="0" bIns="0" anchor="ctr">
            <a:spAutoFit/>
          </a:bodyPr>
          <a:lstStyle/>
          <a:p>
            <a:pPr algn="r">
              <a:defRPr/>
            </a:pPr>
            <a:fld id="{05FEF753-FCF1-4B88-92A4-57743BCDF370}" type="slidenum">
              <a:rPr lang="en-US" sz="1000">
                <a:latin typeface="Calibri" pitchFamily="34" charset="0"/>
              </a:rPr>
              <a:pPr algn="r">
                <a:defRPr/>
              </a:pPr>
              <a:t>‹nº›</a:t>
            </a:fld>
            <a:endParaRPr lang="en-US" sz="1000" dirty="0">
              <a:latin typeface="Calibri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">
            <a:extLst>
              <a:ext uri="{FF2B5EF4-FFF2-40B4-BE49-F238E27FC236}">
                <a16:creationId xmlns:a16="http://schemas.microsoft.com/office/drawing/2014/main" id="{AB731DC3-7C0B-AF57-F1FF-8DC2B25168C1}"/>
              </a:ext>
            </a:extLst>
          </p:cNvPr>
          <p:cNvSpPr txBox="1">
            <a:spLocks/>
          </p:cNvSpPr>
          <p:nvPr userDrawn="1"/>
        </p:nvSpPr>
        <p:spPr bwMode="auto">
          <a:xfrm>
            <a:off x="11496126" y="6445620"/>
            <a:ext cx="208390" cy="153888"/>
          </a:xfrm>
          <a:prstGeom prst="rect">
            <a:avLst/>
          </a:prstGeom>
        </p:spPr>
        <p:txBody>
          <a:bodyPr wrap="none" lIns="0" tIns="0" rIns="0" bIns="0" anchor="ctr">
            <a:spAutoFit/>
          </a:bodyPr>
          <a:lstStyle/>
          <a:p>
            <a:pPr algn="r">
              <a:defRPr/>
            </a:pPr>
            <a:fld id="{05FEF753-FCF1-4B88-92A4-57743BCDF370}" type="slidenum">
              <a:rPr lang="en-US" sz="1000">
                <a:latin typeface="Calibri" pitchFamily="34" charset="0"/>
              </a:rPr>
              <a:pPr algn="r">
                <a:defRPr/>
              </a:pPr>
              <a:t>‹nº›</a:t>
            </a:fld>
            <a:endParaRPr lang="en-US" sz="1000" dirty="0">
              <a:latin typeface="Calibri" pitchFamily="34" charset="0"/>
            </a:endParaRP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17" userDrawn="1">
          <p15:clr>
            <a:srgbClr val="FBAE40"/>
          </p15:clr>
        </p15:guide>
        <p15:guide id="2" pos="3763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2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96926" y="252390"/>
            <a:ext cx="8254974" cy="1297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(Master title style Arial </a:t>
            </a:r>
            <a:br>
              <a:rPr lang="en-US"/>
            </a:br>
            <a:r>
              <a:rPr lang="en-US"/>
              <a:t>bold 28 </a:t>
            </a:r>
            <a:r>
              <a:rPr lang="en-US" err="1"/>
              <a:t>pt</a:t>
            </a:r>
            <a:r>
              <a:rPr lang="en-US"/>
              <a:t>)</a:t>
            </a:r>
            <a:endParaRPr lang="en-GB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96926" y="1684708"/>
            <a:ext cx="10825724" cy="4083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(Master text style Arial bold 24 pt)</a:t>
            </a:r>
          </a:p>
          <a:p>
            <a:pPr lvl="1"/>
            <a:r>
              <a:rPr lang="en-US" dirty="0"/>
              <a:t>Second level (Master text style Arial bold 20 pt)</a:t>
            </a:r>
          </a:p>
          <a:p>
            <a:pPr lvl="2"/>
            <a:r>
              <a:rPr lang="en-US" dirty="0"/>
              <a:t>Third level (Master text style Arial 18 pt)</a:t>
            </a:r>
          </a:p>
          <a:p>
            <a:pPr lvl="3"/>
            <a:r>
              <a:rPr lang="en-US" dirty="0"/>
              <a:t>Fourth level (Master text style Arial 16 pt)</a:t>
            </a:r>
          </a:p>
          <a:p>
            <a:pPr lvl="4"/>
            <a:r>
              <a:rPr lang="en-US" dirty="0"/>
              <a:t>Fifth level (Master text style Arial 16 pt)</a:t>
            </a:r>
            <a:endParaRPr lang="en-GB" dirty="0"/>
          </a:p>
        </p:txBody>
      </p:sp>
      <p:sp>
        <p:nvSpPr>
          <p:cNvPr id="2" name="Text Box 11">
            <a:extLst>
              <a:ext uri="{FF2B5EF4-FFF2-40B4-BE49-F238E27FC236}">
                <a16:creationId xmlns:a16="http://schemas.microsoft.com/office/drawing/2014/main" id="{930DC113-09A4-4FB6-B3E4-DD071F74289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617371" y="5845393"/>
            <a:ext cx="1805279" cy="830997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CA" altLang="en-US" sz="1600" b="1" dirty="0"/>
              <a:t>Presenters company logo (if desired)</a:t>
            </a:r>
          </a:p>
        </p:txBody>
      </p:sp>
      <p:sp>
        <p:nvSpPr>
          <p:cNvPr id="12" name="Text Box 12"/>
          <p:cNvSpPr txBox="1">
            <a:spLocks noChangeArrowheads="1"/>
          </p:cNvSpPr>
          <p:nvPr userDrawn="1"/>
        </p:nvSpPr>
        <p:spPr bwMode="auto">
          <a:xfrm>
            <a:off x="2709863" y="5954105"/>
            <a:ext cx="6527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CA" sz="1800" b="1" i="1" dirty="0">
                <a:solidFill>
                  <a:srgbClr val="0085CA"/>
                </a:solidFill>
                <a:latin typeface="+mj-lt"/>
              </a:rPr>
              <a:t>43</a:t>
            </a:r>
            <a:r>
              <a:rPr lang="en-CA" sz="1800" b="1" i="1" baseline="30000" dirty="0">
                <a:solidFill>
                  <a:srgbClr val="0085CA"/>
                </a:solidFill>
                <a:latin typeface="+mj-lt"/>
              </a:rPr>
              <a:t>rd</a:t>
            </a:r>
            <a:r>
              <a:rPr lang="en-CA" sz="1800" b="1" i="1" dirty="0">
                <a:solidFill>
                  <a:srgbClr val="0085CA"/>
                </a:solidFill>
                <a:latin typeface="+mj-lt"/>
              </a:rPr>
              <a:t> ICSOBA International Conference and Exhibition</a:t>
            </a:r>
            <a:br>
              <a:rPr lang="en-CA" sz="1800" b="1" i="1" dirty="0">
                <a:solidFill>
                  <a:srgbClr val="0085CA"/>
                </a:solidFill>
                <a:latin typeface="+mj-lt"/>
              </a:rPr>
            </a:br>
            <a:r>
              <a:rPr lang="en-CA" sz="1800" b="1" i="1" dirty="0">
                <a:solidFill>
                  <a:srgbClr val="0085CA"/>
                </a:solidFill>
                <a:latin typeface="+mj-lt"/>
              </a:rPr>
              <a:t>26 - 30 October 2025, Nanning, China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548F9D8-5047-4EF9-9475-47A9F5812159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9055099" y="64836"/>
            <a:ext cx="2786875" cy="1561290"/>
          </a:xfrm>
          <a:prstGeom prst="rect">
            <a:avLst/>
          </a:prstGeom>
        </p:spPr>
      </p:pic>
      <p:pic>
        <p:nvPicPr>
          <p:cNvPr id="4" name="Picture 2">
            <a:extLst>
              <a:ext uri="{FF2B5EF4-FFF2-40B4-BE49-F238E27FC236}">
                <a16:creationId xmlns:a16="http://schemas.microsoft.com/office/drawing/2014/main" id="{42B5810D-CC24-9638-FD7B-2A72804CAB00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277417" y="5954105"/>
            <a:ext cx="2979868" cy="594892"/>
          </a:xfrm>
          <a:prstGeom prst="rect">
            <a:avLst/>
          </a:prstGeom>
        </p:spPr>
      </p:pic>
    </p:spTree>
    <p:custDataLst>
      <p:tags r:id="rId6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0" r:id="rId3"/>
    <p:sldLayoutId id="2147483667" r:id="rId4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1" b="1" kern="1200">
          <a:solidFill>
            <a:schemeClr val="tx1"/>
          </a:solidFill>
          <a:latin typeface="Arial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1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1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1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1" b="1">
          <a:solidFill>
            <a:schemeClr val="tx1"/>
          </a:solidFill>
          <a:latin typeface="Arial" charset="0"/>
        </a:defRPr>
      </a:lvl5pPr>
      <a:lvl6pPr marL="457246" algn="l" rtl="0" fontAlgn="base">
        <a:spcBef>
          <a:spcPct val="0"/>
        </a:spcBef>
        <a:spcAft>
          <a:spcPct val="0"/>
        </a:spcAft>
        <a:defRPr sz="2000" b="1">
          <a:solidFill>
            <a:srgbClr val="00640F"/>
          </a:solidFill>
          <a:latin typeface="Arial" charset="0"/>
        </a:defRPr>
      </a:lvl6pPr>
      <a:lvl7pPr marL="914492" algn="l" rtl="0" fontAlgn="base">
        <a:spcBef>
          <a:spcPct val="0"/>
        </a:spcBef>
        <a:spcAft>
          <a:spcPct val="0"/>
        </a:spcAft>
        <a:defRPr sz="2000" b="1">
          <a:solidFill>
            <a:srgbClr val="00640F"/>
          </a:solidFill>
          <a:latin typeface="Arial" charset="0"/>
        </a:defRPr>
      </a:lvl7pPr>
      <a:lvl8pPr marL="1371737" algn="l" rtl="0" fontAlgn="base">
        <a:spcBef>
          <a:spcPct val="0"/>
        </a:spcBef>
        <a:spcAft>
          <a:spcPct val="0"/>
        </a:spcAft>
        <a:defRPr sz="2000" b="1">
          <a:solidFill>
            <a:srgbClr val="00640F"/>
          </a:solidFill>
          <a:latin typeface="Arial" charset="0"/>
        </a:defRPr>
      </a:lvl8pPr>
      <a:lvl9pPr marL="1828984" algn="l" rtl="0" fontAlgn="base">
        <a:spcBef>
          <a:spcPct val="0"/>
        </a:spcBef>
        <a:spcAft>
          <a:spcPct val="0"/>
        </a:spcAft>
        <a:defRPr sz="2000" b="1">
          <a:solidFill>
            <a:srgbClr val="00640F"/>
          </a:solidFill>
          <a:latin typeface="Arial" charset="0"/>
        </a:defRPr>
      </a:lvl9pPr>
    </p:titleStyle>
    <p:bodyStyle>
      <a:lvl1pPr marL="342935" indent="-342935" algn="l" rtl="0" eaLnBrk="0" fontAlgn="base" hangingPunct="0">
        <a:spcBef>
          <a:spcPct val="20000"/>
        </a:spcBef>
        <a:spcAft>
          <a:spcPct val="0"/>
        </a:spcAft>
        <a:buClrTx/>
        <a:buSzPct val="100000"/>
        <a:buFont typeface="Arial" charset="0"/>
        <a:buChar char="•"/>
        <a:defRPr sz="2400" b="1" kern="1200">
          <a:solidFill>
            <a:schemeClr val="tx1"/>
          </a:solidFill>
          <a:latin typeface="Arial" pitchFamily="34" charset="0"/>
          <a:ea typeface="+mn-ea"/>
          <a:cs typeface="+mn-cs"/>
        </a:defRPr>
      </a:lvl1pPr>
      <a:lvl2pPr marL="743025" indent="-285779" algn="l" rtl="0" eaLnBrk="0" fontAlgn="base" hangingPunct="0">
        <a:spcBef>
          <a:spcPct val="20000"/>
        </a:spcBef>
        <a:spcAft>
          <a:spcPct val="0"/>
        </a:spcAft>
        <a:buClrTx/>
        <a:buSzPct val="100000"/>
        <a:buFont typeface="Arial" charset="0"/>
        <a:buChar char="–"/>
        <a:defRPr sz="2000" b="1" kern="1200">
          <a:solidFill>
            <a:schemeClr val="tx1"/>
          </a:solidFill>
          <a:latin typeface="Arial" pitchFamily="34" charset="0"/>
          <a:ea typeface="+mn-ea"/>
          <a:cs typeface="+mn-cs"/>
        </a:defRPr>
      </a:lvl2pPr>
      <a:lvl3pPr marL="1143114" indent="-228623" algn="l" rtl="0" eaLnBrk="0" fontAlgn="base" hangingPunct="0">
        <a:spcBef>
          <a:spcPct val="20000"/>
        </a:spcBef>
        <a:spcAft>
          <a:spcPct val="0"/>
        </a:spcAft>
        <a:buClrTx/>
        <a:buSzPct val="100000"/>
        <a:buFont typeface="Arial" charset="0"/>
        <a:buChar char="•"/>
        <a:defRPr kern="1200">
          <a:solidFill>
            <a:schemeClr val="tx1"/>
          </a:solidFill>
          <a:latin typeface="Arial" pitchFamily="34" charset="0"/>
          <a:ea typeface="+mn-ea"/>
          <a:cs typeface="+mn-cs"/>
        </a:defRPr>
      </a:lvl3pPr>
      <a:lvl4pPr marL="1600360" indent="-228623" algn="l" rtl="0" eaLnBrk="0" fontAlgn="base" hangingPunct="0">
        <a:spcBef>
          <a:spcPct val="20000"/>
        </a:spcBef>
        <a:spcAft>
          <a:spcPct val="0"/>
        </a:spcAft>
        <a:buClrTx/>
        <a:buSzPct val="100000"/>
        <a:buFont typeface="Arial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+mn-cs"/>
        </a:defRPr>
      </a:lvl4pPr>
      <a:lvl5pPr marL="2057606" indent="-228623" algn="l" rtl="0" eaLnBrk="0" fontAlgn="base" hangingPunct="0">
        <a:spcBef>
          <a:spcPct val="20000"/>
        </a:spcBef>
        <a:spcAft>
          <a:spcPct val="0"/>
        </a:spcAft>
        <a:buClrTx/>
        <a:buSzPct val="120000"/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+mn-cs"/>
        </a:defRPr>
      </a:lvl5pPr>
      <a:lvl6pPr marL="2514852" indent="-228623" algn="l" defTabSz="91449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2098" indent="-228623" algn="l" defTabSz="91449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344" indent="-228623" algn="l" defTabSz="91449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589" indent="-228623" algn="l" defTabSz="91449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46" algn="l" defTabSz="9144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92" algn="l" defTabSz="9144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737" algn="l" defTabSz="9144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984" algn="l" defTabSz="9144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228" algn="l" defTabSz="9144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475" algn="l" defTabSz="9144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720" algn="l" defTabSz="9144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966" algn="l" defTabSz="9144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17" userDrawn="1">
          <p15:clr>
            <a:srgbClr val="F26B43"/>
          </p15:clr>
        </p15:guide>
        <p15:guide id="2" pos="376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Content Placeholder 2"/>
          <p:cNvSpPr>
            <a:spLocks noGrp="1"/>
          </p:cNvSpPr>
          <p:nvPr>
            <p:ph idx="4294967295"/>
          </p:nvPr>
        </p:nvSpPr>
        <p:spPr>
          <a:xfrm>
            <a:off x="1089025" y="3374225"/>
            <a:ext cx="9769475" cy="2171700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en-GB" dirty="0">
                <a:latin typeface="Arial" charset="0"/>
              </a:rPr>
              <a:t>Authors</a:t>
            </a:r>
            <a:r>
              <a:rPr lang="en-GB" b="0" dirty="0">
                <a:latin typeface="Arial" charset="0"/>
              </a:rPr>
              <a:t> </a:t>
            </a:r>
            <a:r>
              <a:rPr lang="en-GB" dirty="0">
                <a:latin typeface="Arial" charset="0"/>
              </a:rPr>
              <a:t>(Arial 24 bold, 1</a:t>
            </a:r>
            <a:r>
              <a:rPr lang="en-GB" baseline="30000" dirty="0">
                <a:latin typeface="Arial" charset="0"/>
              </a:rPr>
              <a:t>st</a:t>
            </a:r>
            <a:r>
              <a:rPr lang="en-GB" dirty="0">
                <a:latin typeface="Arial" charset="0"/>
              </a:rPr>
              <a:t> Letter Capital)</a:t>
            </a:r>
          </a:p>
          <a:p>
            <a:pPr algn="ctr" eaLnBrk="1" hangingPunct="1">
              <a:buFont typeface="Arial" charset="0"/>
              <a:buNone/>
            </a:pPr>
            <a:r>
              <a:rPr lang="en-GB" sz="2800" b="0" dirty="0">
                <a:latin typeface="Arial" charset="0"/>
              </a:rPr>
              <a:t>Affiliation (Arial 28)</a:t>
            </a:r>
          </a:p>
          <a:p>
            <a:pPr algn="ctr" eaLnBrk="1" hangingPunct="1">
              <a:buFont typeface="Arial" charset="0"/>
              <a:buNone/>
            </a:pPr>
            <a:endParaRPr lang="en-GB" sz="2000" b="0" dirty="0">
              <a:latin typeface="Arial" charset="0"/>
            </a:endParaRPr>
          </a:p>
          <a:p>
            <a:pPr algn="ctr" eaLnBrk="1" hangingPunct="1">
              <a:buFont typeface="Arial" charset="0"/>
              <a:buNone/>
            </a:pPr>
            <a:r>
              <a:rPr lang="en-GB" sz="2800" dirty="0">
                <a:latin typeface="Arial" charset="0"/>
              </a:rPr>
              <a:t>Presented by: Presenter’s Name (Arial 28 bold)</a:t>
            </a:r>
          </a:p>
        </p:txBody>
      </p:sp>
      <p:sp>
        <p:nvSpPr>
          <p:cNvPr id="9218" name="Title 1"/>
          <p:cNvSpPr>
            <a:spLocks/>
          </p:cNvSpPr>
          <p:nvPr/>
        </p:nvSpPr>
        <p:spPr bwMode="auto">
          <a:xfrm>
            <a:off x="721206" y="1631950"/>
            <a:ext cx="10505114" cy="171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 b="1" dirty="0"/>
              <a:t>TITLE OF PAPER </a:t>
            </a:r>
            <a:br>
              <a:rPr lang="en-US" sz="3200" b="1" dirty="0"/>
            </a:br>
            <a:r>
              <a:rPr lang="en-US" sz="3200" b="1" dirty="0"/>
              <a:t>(ALL CAPITALS, ARIAL 32 BOLD)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1FF347E-B5E0-45B5-9401-573E853D8D57}"/>
              </a:ext>
            </a:extLst>
          </p:cNvPr>
          <p:cNvSpPr txBox="1"/>
          <p:nvPr/>
        </p:nvSpPr>
        <p:spPr>
          <a:xfrm>
            <a:off x="2103873" y="281399"/>
            <a:ext cx="638447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buFont typeface="Arial" charset="0"/>
              <a:buNone/>
            </a:pPr>
            <a:r>
              <a:rPr lang="en-GB" sz="2400" b="1" dirty="0">
                <a:solidFill>
                  <a:srgbClr val="FF0000"/>
                </a:solidFill>
                <a:latin typeface="Arial" charset="0"/>
              </a:rPr>
              <a:t>Please, use this full template. Do not just copy the ICSOBA logo from here into your company’s template. </a:t>
            </a:r>
          </a:p>
        </p:txBody>
      </p:sp>
    </p:spTree>
    <p:extLst>
      <p:ext uri="{BB962C8B-B14F-4D97-AF65-F5344CB8AC3E}">
        <p14:creationId xmlns:p14="http://schemas.microsoft.com/office/powerpoint/2010/main" val="23952118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B8CF39-4381-4432-A47D-082CEC226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Conclusions</a:t>
            </a:r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E85A380-4EAD-4721-8B34-FC6AFAC43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err="1">
                <a:latin typeface="Arial" charset="0"/>
              </a:rPr>
              <a:t>Xxxx</a:t>
            </a:r>
            <a:endParaRPr lang="en-GB">
              <a:latin typeface="Arial" charset="0"/>
            </a:endParaRPr>
          </a:p>
          <a:p>
            <a:pPr eaLnBrk="1" hangingPunct="1"/>
            <a:r>
              <a:rPr lang="en-GB" err="1">
                <a:latin typeface="Arial" charset="0"/>
              </a:rPr>
              <a:t>Yyyy</a:t>
            </a:r>
            <a:endParaRPr lang="en-GB">
              <a:latin typeface="Arial" charset="0"/>
            </a:endParaRPr>
          </a:p>
          <a:p>
            <a:pPr eaLnBrk="1" hangingPunct="1"/>
            <a:r>
              <a:rPr lang="en-GB">
                <a:latin typeface="Arial" charset="0"/>
              </a:rPr>
              <a:t>Zzzz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182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98A565-4B19-4F81-B408-544207241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Presenter’s Bio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280D6F0-0149-4A7D-9369-9A727FD150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>
                <a:latin typeface="Arial" charset="0"/>
              </a:rPr>
              <a:t>All Arial 24 </a:t>
            </a:r>
            <a:r>
              <a:rPr lang="de-DE" err="1">
                <a:latin typeface="Arial" charset="0"/>
              </a:rPr>
              <a:t>bold</a:t>
            </a:r>
            <a:endParaRPr lang="de-DE">
              <a:latin typeface="Arial" charset="0"/>
            </a:endParaRPr>
          </a:p>
          <a:p>
            <a:r>
              <a:rPr lang="de-DE">
                <a:latin typeface="Arial" charset="0"/>
              </a:rPr>
              <a:t>Name:</a:t>
            </a:r>
          </a:p>
          <a:p>
            <a:r>
              <a:rPr lang="en-GB">
                <a:latin typeface="Arial" charset="0"/>
              </a:rPr>
              <a:t>Degrees and date earned</a:t>
            </a:r>
            <a:r>
              <a:rPr lang="de-DE">
                <a:latin typeface="Arial" charset="0"/>
              </a:rPr>
              <a:t>:</a:t>
            </a:r>
          </a:p>
          <a:p>
            <a:r>
              <a:rPr lang="de-DE">
                <a:latin typeface="Arial" charset="0"/>
              </a:rPr>
              <a:t>Company/Organization:</a:t>
            </a:r>
          </a:p>
          <a:p>
            <a:r>
              <a:rPr lang="de-DE" err="1">
                <a:latin typeface="Arial" charset="0"/>
              </a:rPr>
              <a:t>Present</a:t>
            </a:r>
            <a:r>
              <a:rPr lang="de-DE">
                <a:latin typeface="Arial" charset="0"/>
              </a:rPr>
              <a:t> </a:t>
            </a:r>
            <a:r>
              <a:rPr lang="de-DE" err="1">
                <a:latin typeface="Arial" charset="0"/>
              </a:rPr>
              <a:t>position</a:t>
            </a:r>
            <a:r>
              <a:rPr lang="de-DE">
                <a:latin typeface="Arial" charset="0"/>
              </a:rPr>
              <a:t>:</a:t>
            </a:r>
          </a:p>
          <a:p>
            <a:r>
              <a:rPr lang="de-DE">
                <a:latin typeface="Arial" charset="0"/>
              </a:rPr>
              <a:t>Work </a:t>
            </a:r>
            <a:r>
              <a:rPr lang="de-DE" err="1">
                <a:latin typeface="Arial" charset="0"/>
              </a:rPr>
              <a:t>experience</a:t>
            </a:r>
            <a:r>
              <a:rPr lang="de-DE">
                <a:latin typeface="Arial" charset="0"/>
              </a:rPr>
              <a:t>: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014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5A940A-6F08-47D5-B8D6-C55ED4C89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Template</a:t>
            </a:r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601670D-F59C-4E6A-991A-5ED3578C5A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6926" y="1671999"/>
            <a:ext cx="10158160" cy="4150632"/>
          </a:xfrm>
        </p:spPr>
        <p:txBody>
          <a:bodyPr/>
          <a:lstStyle/>
          <a:p>
            <a:r>
              <a:rPr lang="en-CA" sz="1800" b="0">
                <a:latin typeface="Arial" charset="0"/>
              </a:rPr>
              <a:t>Here are the instructions for using this template:</a:t>
            </a:r>
          </a:p>
          <a:p>
            <a:r>
              <a:rPr lang="en-CA" sz="1800" b="0">
                <a:latin typeface="Arial" charset="0"/>
              </a:rPr>
              <a:t>The template displays the ICSOBA logo at the bottom and the date of the conference, </a:t>
            </a:r>
          </a:p>
          <a:p>
            <a:r>
              <a:rPr lang="en-CA" sz="1800" b="0">
                <a:latin typeface="Arial" charset="0"/>
              </a:rPr>
              <a:t>The characteristics of the template are: White background, black text Arial 28 (title), 24 (main text, 1</a:t>
            </a:r>
            <a:r>
              <a:rPr lang="en-CA" sz="1800" b="0" baseline="30000">
                <a:latin typeface="Arial" charset="0"/>
              </a:rPr>
              <a:t>st</a:t>
            </a:r>
            <a:r>
              <a:rPr lang="en-CA" sz="1800" b="0">
                <a:latin typeface="Arial" charset="0"/>
              </a:rPr>
              <a:t> level), 20 (2</a:t>
            </a:r>
            <a:r>
              <a:rPr lang="en-CA" sz="1800" b="0" baseline="30000">
                <a:latin typeface="Arial" charset="0"/>
              </a:rPr>
              <a:t>nd</a:t>
            </a:r>
            <a:r>
              <a:rPr lang="en-CA" sz="1800" b="0">
                <a:latin typeface="Arial" charset="0"/>
              </a:rPr>
              <a:t> level), 18 (3</a:t>
            </a:r>
            <a:r>
              <a:rPr lang="en-CA" sz="1800" b="0" baseline="30000">
                <a:latin typeface="Arial" charset="0"/>
              </a:rPr>
              <a:t>rd</a:t>
            </a:r>
            <a:r>
              <a:rPr lang="en-CA" sz="1800" b="0">
                <a:latin typeface="Arial" charset="0"/>
              </a:rPr>
              <a:t> level) – 16 (4</a:t>
            </a:r>
            <a:r>
              <a:rPr lang="en-CA" sz="1800" b="0" baseline="30000">
                <a:latin typeface="Arial" charset="0"/>
              </a:rPr>
              <a:t>th</a:t>
            </a:r>
            <a:r>
              <a:rPr lang="en-CA" sz="1800" b="0">
                <a:latin typeface="Arial" charset="0"/>
              </a:rPr>
              <a:t> level - minimum size). Black text is recommended </a:t>
            </a:r>
            <a:r>
              <a:rPr lang="en-CA" sz="1800" b="0">
                <a:solidFill>
                  <a:srgbClr val="FF0000"/>
                </a:solidFill>
                <a:latin typeface="Arial" charset="0"/>
              </a:rPr>
              <a:t>(no pale grey, please), </a:t>
            </a:r>
            <a:r>
              <a:rPr lang="en-CA" sz="1800" b="0">
                <a:latin typeface="Arial" charset="0"/>
              </a:rPr>
              <a:t>but occasional intense colour (</a:t>
            </a:r>
            <a:r>
              <a:rPr lang="en-CA" sz="1800" b="0">
                <a:solidFill>
                  <a:srgbClr val="FF0000"/>
                </a:solidFill>
                <a:latin typeface="Arial" charset="0"/>
              </a:rPr>
              <a:t>no soft pale colour</a:t>
            </a:r>
            <a:r>
              <a:rPr lang="en-CA" sz="1800" b="0">
                <a:latin typeface="Arial" charset="0"/>
              </a:rPr>
              <a:t>) could be used for enhancement. </a:t>
            </a:r>
            <a:r>
              <a:rPr lang="en-CA" sz="1800" b="0">
                <a:solidFill>
                  <a:srgbClr val="FF0000"/>
                </a:solidFill>
                <a:latin typeface="Arial" charset="0"/>
              </a:rPr>
              <a:t>The title should be centred. Use Title Capitals rule.</a:t>
            </a:r>
          </a:p>
          <a:p>
            <a:r>
              <a:rPr lang="en-CA" sz="1800" b="0">
                <a:latin typeface="Arial" charset="0"/>
              </a:rPr>
              <a:t>Graphs should be large enough to have readable text and scales (this is rarely the case if multiple graphs per page are used – please avoid that). </a:t>
            </a:r>
            <a:r>
              <a:rPr lang="en-CA" sz="1800" b="0">
                <a:solidFill>
                  <a:srgbClr val="FF0000"/>
                </a:solidFill>
                <a:latin typeface="Arial" charset="0"/>
              </a:rPr>
              <a:t>The graph title, axes titles and scales as well as the legend should use </a:t>
            </a:r>
            <a:r>
              <a:rPr lang="en-CA" sz="1800">
                <a:solidFill>
                  <a:srgbClr val="FF0000"/>
                </a:solidFill>
                <a:latin typeface="Arial" charset="0"/>
              </a:rPr>
              <a:t>black script </a:t>
            </a:r>
            <a:r>
              <a:rPr lang="en-CA" sz="1800" b="0">
                <a:solidFill>
                  <a:srgbClr val="FF0000"/>
                </a:solidFill>
                <a:latin typeface="Arial" charset="0"/>
              </a:rPr>
              <a:t>(no pale grey, please – change the default colours of Excel if they are pale grey). </a:t>
            </a:r>
          </a:p>
          <a:p>
            <a:r>
              <a:rPr lang="en-CA" sz="1800" b="0">
                <a:latin typeface="Arial" charset="0"/>
              </a:rPr>
              <a:t>The tables should have large enough lettering to be readable. </a:t>
            </a:r>
          </a:p>
          <a:p>
            <a:r>
              <a:rPr lang="en-CA" sz="1800" b="0">
                <a:latin typeface="Arial" charset="0"/>
              </a:rPr>
              <a:t>The slides have automatic numbering, please do not cover it with your logo.</a:t>
            </a:r>
            <a:r>
              <a:rPr lang="en-CA" sz="1800">
                <a:latin typeface="Arial" charset="0"/>
              </a:rPr>
              <a:t> </a:t>
            </a:r>
            <a:endParaRPr lang="en-US" sz="1800">
              <a:latin typeface="Arial" charset="0"/>
            </a:endParaRP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85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A4320C-1B6C-49D9-ABC1-794AB9B5C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6929" y="269882"/>
            <a:ext cx="8609824" cy="554083"/>
          </a:xfrm>
        </p:spPr>
        <p:txBody>
          <a:bodyPr/>
          <a:lstStyle/>
          <a:p>
            <a:r>
              <a:rPr lang="pt-BR"/>
              <a:t>Template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A799AD-738F-47F3-B4D3-14E19AEA2A04}"/>
              </a:ext>
            </a:extLst>
          </p:cNvPr>
          <p:cNvSpPr txBox="1">
            <a:spLocks/>
          </p:cNvSpPr>
          <p:nvPr/>
        </p:nvSpPr>
        <p:spPr bwMode="auto">
          <a:xfrm>
            <a:off x="596929" y="1085222"/>
            <a:ext cx="10158157" cy="509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35" indent="-342935" algn="l" rtl="0" eaLnBrk="0" fontAlgn="base" hangingPunct="0">
              <a:spcBef>
                <a:spcPct val="20000"/>
              </a:spcBef>
              <a:spcAft>
                <a:spcPct val="0"/>
              </a:spcAft>
              <a:buClrTx/>
              <a:buSzPct val="100000"/>
              <a:buFont typeface="Arial" charset="0"/>
              <a:buChar char="•"/>
              <a:defRPr sz="2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743025" indent="-285779" algn="l" rtl="0" eaLnBrk="0" fontAlgn="base" hangingPunct="0">
              <a:spcBef>
                <a:spcPct val="20000"/>
              </a:spcBef>
              <a:spcAft>
                <a:spcPct val="0"/>
              </a:spcAft>
              <a:buClrTx/>
              <a:buSzPct val="100000"/>
              <a:buFont typeface="Arial" charset="0"/>
              <a:buChar char="–"/>
              <a:defRPr sz="20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1143114" indent="-228623" algn="l" rtl="0" eaLnBrk="0" fontAlgn="base" hangingPunct="0">
              <a:spcBef>
                <a:spcPct val="20000"/>
              </a:spcBef>
              <a:spcAft>
                <a:spcPct val="0"/>
              </a:spcAft>
              <a:buClrTx/>
              <a:buSzPct val="100000"/>
              <a:buFont typeface="Arial" charset="0"/>
              <a:buChar char="•"/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600360" indent="-228623" algn="l" rtl="0" eaLnBrk="0" fontAlgn="base" hangingPunct="0">
              <a:spcBef>
                <a:spcPct val="20000"/>
              </a:spcBef>
              <a:spcAft>
                <a:spcPct val="0"/>
              </a:spcAft>
              <a:buClrTx/>
              <a:buSzPct val="100000"/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2057606" indent="-228623" algn="l" rtl="0" eaLnBrk="0" fontAlgn="base" hangingPunct="0">
              <a:spcBef>
                <a:spcPct val="20000"/>
              </a:spcBef>
              <a:spcAft>
                <a:spcPct val="0"/>
              </a:spcAft>
              <a:buClrTx/>
              <a:buSzPct val="120000"/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514852" indent="-228623" algn="l" defTabSz="91449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98" indent="-228623" algn="l" defTabSz="91449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344" indent="-228623" algn="l" defTabSz="91449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89" indent="-228623" algn="l" defTabSz="91449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1800" b="0">
                <a:latin typeface="Arial" charset="0"/>
              </a:rPr>
              <a:t>The logo at bottom right should be the logo of presenter’s company</a:t>
            </a:r>
          </a:p>
          <a:p>
            <a:pPr marL="361950" indent="0">
              <a:buNone/>
            </a:pPr>
            <a:r>
              <a:rPr lang="en-CA" sz="1800" b="0">
                <a:latin typeface="Arial" charset="0"/>
              </a:rPr>
              <a:t> (or nothing if the presenter wishes so). The logo can be inserted as </a:t>
            </a:r>
          </a:p>
          <a:p>
            <a:pPr marL="0" indent="361950">
              <a:buNone/>
            </a:pPr>
            <a:r>
              <a:rPr lang="en-CA" sz="1800" b="0">
                <a:latin typeface="Arial" charset="0"/>
              </a:rPr>
              <a:t>part of the template or used only on the title slide. </a:t>
            </a:r>
          </a:p>
          <a:p>
            <a:r>
              <a:rPr lang="en-CA" sz="1800" b="0">
                <a:latin typeface="Arial" charset="0"/>
              </a:rPr>
              <a:t>To insert the company logo as part of the template:</a:t>
            </a:r>
          </a:p>
          <a:p>
            <a:pPr lvl="1"/>
            <a:r>
              <a:rPr lang="en-US" sz="1800" b="0">
                <a:latin typeface="Arial" charset="0"/>
              </a:rPr>
              <a:t>Select “View” from the menu and then “Slide Master”, </a:t>
            </a:r>
          </a:p>
          <a:p>
            <a:pPr lvl="1"/>
            <a:r>
              <a:rPr lang="en-US" sz="1800" b="0">
                <a:latin typeface="Arial" charset="0"/>
              </a:rPr>
              <a:t>From the Slide Master view, </a:t>
            </a:r>
            <a:r>
              <a:rPr lang="en-US" sz="1800" b="0">
                <a:solidFill>
                  <a:srgbClr val="FF0000"/>
                </a:solidFill>
                <a:latin typeface="Arial" charset="0"/>
              </a:rPr>
              <a:t>select the first slide (which activates the Slide Master) </a:t>
            </a:r>
            <a:r>
              <a:rPr lang="en-US" sz="1800" b="0">
                <a:latin typeface="Arial" charset="0"/>
              </a:rPr>
              <a:t>and then click on logo box at </a:t>
            </a:r>
            <a:r>
              <a:rPr lang="en-US" sz="1800" b="0">
                <a:solidFill>
                  <a:srgbClr val="339933"/>
                </a:solidFill>
                <a:latin typeface="Arial" charset="0"/>
              </a:rPr>
              <a:t>bottom</a:t>
            </a:r>
            <a:r>
              <a:rPr lang="en-US" sz="1800" b="0">
                <a:latin typeface="Arial" charset="0"/>
              </a:rPr>
              <a:t> right. This will select the box seen at the </a:t>
            </a:r>
            <a:r>
              <a:rPr lang="en-US" sz="1800" b="0">
                <a:solidFill>
                  <a:srgbClr val="339933"/>
                </a:solidFill>
                <a:latin typeface="Arial" charset="0"/>
              </a:rPr>
              <a:t>bottom</a:t>
            </a:r>
            <a:r>
              <a:rPr lang="en-US" sz="1800" b="0">
                <a:latin typeface="Arial" charset="0"/>
              </a:rPr>
              <a:t> right which you have to delete, then copy your company logo from where you have it and paste it at the bottom right corner,</a:t>
            </a:r>
          </a:p>
          <a:p>
            <a:pPr lvl="1"/>
            <a:r>
              <a:rPr lang="en-US" sz="1800" b="0">
                <a:latin typeface="Arial" charset="0"/>
              </a:rPr>
              <a:t>If you do not want to insert your logo, delete the existing box,</a:t>
            </a:r>
          </a:p>
          <a:p>
            <a:pPr lvl="1"/>
            <a:r>
              <a:rPr lang="en-US" sz="1800" b="0">
                <a:latin typeface="Arial" charset="0"/>
              </a:rPr>
              <a:t>Click on menu Display </a:t>
            </a:r>
            <a:r>
              <a:rPr lang="en-US" sz="1800" b="0">
                <a:latin typeface="Arial" charset="0"/>
                <a:sym typeface="Wingdings" panose="05000000000000000000" pitchFamily="2" charset="2"/>
              </a:rPr>
              <a:t></a:t>
            </a:r>
            <a:r>
              <a:rPr lang="en-US" sz="1800" b="0">
                <a:latin typeface="Arial" charset="0"/>
              </a:rPr>
              <a:t> Normal mode,</a:t>
            </a:r>
          </a:p>
          <a:p>
            <a:pPr lvl="1"/>
            <a:r>
              <a:rPr lang="en-US" sz="1800" b="0">
                <a:latin typeface="Arial" charset="0"/>
              </a:rPr>
              <a:t>Start using the Template,</a:t>
            </a:r>
          </a:p>
          <a:p>
            <a:pPr lvl="1"/>
            <a:r>
              <a:rPr lang="en-US" sz="1800" b="0">
                <a:latin typeface="Arial" charset="0"/>
              </a:rPr>
              <a:t>Keep the webcam box at the top right while you are writing the slides. The space will be used to display your image for live recording of your speech. </a:t>
            </a:r>
            <a:r>
              <a:rPr lang="en-US" sz="1800" b="0">
                <a:solidFill>
                  <a:srgbClr val="FF0000"/>
                </a:solidFill>
                <a:latin typeface="Arial" charset="0"/>
              </a:rPr>
              <a:t>When you submit the presentation, you must delete the webcam box in the template. </a:t>
            </a:r>
          </a:p>
        </p:txBody>
      </p:sp>
    </p:spTree>
    <p:extLst>
      <p:ext uri="{BB962C8B-B14F-4D97-AF65-F5344CB8AC3E}">
        <p14:creationId xmlns:p14="http://schemas.microsoft.com/office/powerpoint/2010/main" val="2540638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title"/>
          </p:nvPr>
        </p:nvSpPr>
        <p:spPr>
          <a:xfrm>
            <a:off x="596929" y="269882"/>
            <a:ext cx="8044653" cy="1297661"/>
          </a:xfrm>
        </p:spPr>
        <p:txBody>
          <a:bodyPr/>
          <a:lstStyle/>
          <a:p>
            <a:pPr eaLnBrk="1" hangingPunct="1"/>
            <a:r>
              <a:rPr lang="en-US" dirty="0">
                <a:latin typeface="Arial" charset="0"/>
              </a:rPr>
              <a:t>Contents </a:t>
            </a:r>
            <a:br>
              <a:rPr lang="en-US" sz="2800" dirty="0">
                <a:latin typeface="Arial" charset="0"/>
              </a:rPr>
            </a:br>
            <a:r>
              <a:rPr lang="en-US" sz="2800" dirty="0">
                <a:latin typeface="Arial" charset="0"/>
              </a:rPr>
              <a:t>(Arial 28 bold, capitals at beginning of words)</a:t>
            </a:r>
            <a:endParaRPr lang="en-US" dirty="0">
              <a:latin typeface="Arial" charset="0"/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006081F-7921-4607-B8BD-916ECDE999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400"/>
              </a:spcBef>
              <a:spcAft>
                <a:spcPts val="400"/>
              </a:spcAft>
            </a:pPr>
            <a:r>
              <a:rPr lang="en-GB" err="1">
                <a:latin typeface="Arial" charset="0"/>
              </a:rPr>
              <a:t>Xxx</a:t>
            </a:r>
            <a:r>
              <a:rPr lang="en-GB">
                <a:latin typeface="Arial" charset="0"/>
              </a:rPr>
              <a:t> (Arial 24 bold)                                                         </a:t>
            </a:r>
          </a:p>
          <a:p>
            <a:pPr eaLnBrk="1" hangingPunct="1">
              <a:spcBef>
                <a:spcPts val="400"/>
              </a:spcBef>
              <a:spcAft>
                <a:spcPts val="400"/>
              </a:spcAft>
            </a:pPr>
            <a:r>
              <a:rPr lang="en-GB" err="1">
                <a:latin typeface="Arial" charset="0"/>
              </a:rPr>
              <a:t>Yyy</a:t>
            </a:r>
            <a:r>
              <a:rPr lang="en-GB">
                <a:latin typeface="Arial" charset="0"/>
              </a:rPr>
              <a:t>                                                                                 </a:t>
            </a:r>
          </a:p>
          <a:p>
            <a:pPr eaLnBrk="1" hangingPunct="1">
              <a:spcBef>
                <a:spcPts val="400"/>
              </a:spcBef>
              <a:spcAft>
                <a:spcPts val="400"/>
              </a:spcAft>
            </a:pPr>
            <a:r>
              <a:rPr lang="en-GB" err="1">
                <a:latin typeface="Arial" charset="0"/>
              </a:rPr>
              <a:t>Zzz</a:t>
            </a:r>
            <a:endParaRPr lang="en-GB">
              <a:latin typeface="Arial" charset="0"/>
            </a:endParaRPr>
          </a:p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126D4F47-0B98-4263-B45B-3F8AED874C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Introduction</a:t>
            </a:r>
            <a:endParaRPr lang="en-US"/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5EB1D79-351C-4B6A-8F85-E371AFC3C9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Xxx (24 bold)</a:t>
            </a:r>
          </a:p>
          <a:p>
            <a:pPr eaLnBrk="1" hangingPunct="1"/>
            <a:r>
              <a:rPr lang="en-US" err="1">
                <a:latin typeface="Arial" charset="0"/>
              </a:rPr>
              <a:t>Yyy</a:t>
            </a:r>
            <a:endParaRPr lang="en-US">
              <a:latin typeface="Arial" charset="0"/>
            </a:endParaRPr>
          </a:p>
          <a:p>
            <a:pPr lvl="1" eaLnBrk="1" hangingPunct="1"/>
            <a:r>
              <a:rPr lang="en-US" err="1">
                <a:latin typeface="Arial" charset="0"/>
              </a:rPr>
              <a:t>Aaa</a:t>
            </a:r>
            <a:r>
              <a:rPr lang="en-US">
                <a:latin typeface="Arial" charset="0"/>
              </a:rPr>
              <a:t> (20 bold or 20 </a:t>
            </a:r>
            <a:r>
              <a:rPr lang="en-US" b="0">
                <a:latin typeface="Arial" charset="0"/>
              </a:rPr>
              <a:t>not bold – mind that bold fonts are more visible</a:t>
            </a:r>
            <a:r>
              <a:rPr lang="en-US">
                <a:latin typeface="Arial" charset="0"/>
              </a:rPr>
              <a:t>)</a:t>
            </a:r>
          </a:p>
          <a:p>
            <a:pPr lvl="1" eaLnBrk="1" hangingPunct="1"/>
            <a:r>
              <a:rPr lang="en-US" err="1">
                <a:latin typeface="Arial" charset="0"/>
              </a:rPr>
              <a:t>Bbb</a:t>
            </a:r>
            <a:endParaRPr lang="en-US">
              <a:latin typeface="Arial" charset="0"/>
            </a:endParaRPr>
          </a:p>
          <a:p>
            <a:pPr lvl="2" eaLnBrk="1" hangingPunct="1"/>
            <a:r>
              <a:rPr lang="en-US" err="1">
                <a:latin typeface="Arial" charset="0"/>
              </a:rPr>
              <a:t>Mmm</a:t>
            </a:r>
            <a:r>
              <a:rPr lang="en-US">
                <a:latin typeface="Arial" charset="0"/>
              </a:rPr>
              <a:t> (18 bold or 18 not bold, 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minimum 16; any font &lt; 16 will not be visible on the screen</a:t>
            </a:r>
            <a:r>
              <a:rPr lang="en-US">
                <a:latin typeface="Arial" charset="0"/>
              </a:rPr>
              <a:t>)</a:t>
            </a:r>
          </a:p>
          <a:p>
            <a:pPr lvl="2" eaLnBrk="1" hangingPunct="1"/>
            <a:r>
              <a:rPr lang="en-US" err="1">
                <a:latin typeface="Arial" charset="0"/>
              </a:rPr>
              <a:t>Nnn</a:t>
            </a:r>
            <a:endParaRPr lang="en-US">
              <a:latin typeface="Arial" charset="0"/>
            </a:endParaRPr>
          </a:p>
          <a:p>
            <a:pPr lvl="1" eaLnBrk="1" hangingPunct="1"/>
            <a:r>
              <a:rPr lang="en-US">
                <a:latin typeface="Arial" charset="0"/>
              </a:rPr>
              <a:t>CCC</a:t>
            </a:r>
          </a:p>
          <a:p>
            <a:pPr eaLnBrk="1" hangingPunct="1"/>
            <a:r>
              <a:rPr lang="en-US" err="1">
                <a:latin typeface="Arial" charset="0"/>
              </a:rPr>
              <a:t>Zzz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4028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29934F25-F433-4C47-B404-340F0DB35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2800"/>
              <a:t>Example of readable table</a:t>
            </a:r>
            <a:endParaRPr lang="en-US"/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4DB0985-1C50-4BC4-9639-79F1986878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/>
              <a:t>The table shows main heat balance parameters: </a:t>
            </a:r>
          </a:p>
          <a:p>
            <a:endParaRPr lang="pt-BR"/>
          </a:p>
          <a:p>
            <a:endParaRPr lang="en-US"/>
          </a:p>
        </p:txBody>
      </p:sp>
      <p:graphicFrame>
        <p:nvGraphicFramePr>
          <p:cNvPr id="6" name="Object 95">
            <a:extLst>
              <a:ext uri="{FF2B5EF4-FFF2-40B4-BE49-F238E27FC236}">
                <a16:creationId xmlns:a16="http://schemas.microsoft.com/office/drawing/2014/main" id="{21C67064-BDB3-4220-BDEB-9224BC2472B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2575687"/>
              </p:ext>
            </p:extLst>
          </p:nvPr>
        </p:nvGraphicFramePr>
        <p:xfrm>
          <a:off x="1882971" y="2451944"/>
          <a:ext cx="7261029" cy="37408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484404" imgH="2728344" progId="Word.Document.8">
                  <p:embed/>
                </p:oleObj>
              </mc:Choice>
              <mc:Fallback>
                <p:oleObj name="Document" r:id="rId2" imgW="5484404" imgH="2728344" progId="Word.Document.8">
                  <p:embed/>
                  <p:pic>
                    <p:nvPicPr>
                      <p:cNvPr id="6" name="Object 95">
                        <a:extLst>
                          <a:ext uri="{FF2B5EF4-FFF2-40B4-BE49-F238E27FC236}">
                            <a16:creationId xmlns:a16="http://schemas.microsoft.com/office/drawing/2014/main" id="{21C67064-BDB3-4220-BDEB-9224BC2472B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2971" y="2451944"/>
                        <a:ext cx="7261029" cy="374080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102485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E07310-36F1-4EFB-9BC2-75A37DD10C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Example of Pictures</a:t>
            </a:r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5F10816-B991-4483-8A46-6BD37997EA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Clr>
                <a:srgbClr val="00640F"/>
              </a:buClr>
              <a:buSzPct val="120000"/>
            </a:pPr>
            <a:r>
              <a:rPr lang="en-GB"/>
              <a:t>Due to good control on bath height there were rarely any rods rejected. </a:t>
            </a:r>
          </a:p>
          <a:p>
            <a:pPr algn="just">
              <a:buClr>
                <a:srgbClr val="00640F"/>
              </a:buClr>
              <a:buSzPct val="120000"/>
            </a:pPr>
            <a:r>
              <a:rPr lang="en-GB"/>
              <a:t>Anode rod rejection: An average of 0.29 % during 5 years. </a:t>
            </a:r>
          </a:p>
          <a:p>
            <a:endParaRPr lang="en-US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51F63FF1-F4B3-4531-AC1C-E714A856B8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85481" y="3025497"/>
            <a:ext cx="3930650" cy="267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>
            <a:extLst>
              <a:ext uri="{FF2B5EF4-FFF2-40B4-BE49-F238E27FC236}">
                <a16:creationId xmlns:a16="http://schemas.microsoft.com/office/drawing/2014/main" id="{24EB893D-E295-4659-9618-B2E23AA8DE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08218" y="3000097"/>
            <a:ext cx="3967162" cy="270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736690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A9EFEF-C611-48CA-B052-FEBC8724B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Example of Graph</a:t>
            </a:r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1B0017B-1321-4A13-A1C4-91C646ACD5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Arial" charset="0"/>
              </a:rPr>
              <a:t>The iron concentration in metal for entire operational period:</a:t>
            </a:r>
          </a:p>
          <a:p>
            <a:endParaRPr lang="en-US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207D909D-1E5F-427B-9899-67FC212B05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80418" y="2275931"/>
            <a:ext cx="7049068" cy="3495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4785881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S" val="1,2"/>
  <p:tag name="THINKCELLUNDODONOTDELETE" val="0"/>
  <p:tag name="ARTICULATE_SLIDE_THUMBNAIL_REFRESH" val="1"/>
  <p:tag name="ARTICULATE_SLIDE_COUNT" val="0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ICSOBA PowerPoint Template">
  <a:themeElements>
    <a:clrScheme name="Custom 12">
      <a:dk1>
        <a:sysClr val="windowText" lastClr="000000"/>
      </a:dk1>
      <a:lt1>
        <a:srgbClr val="FFFFFF"/>
      </a:lt1>
      <a:dk2>
        <a:srgbClr val="1F497D"/>
      </a:dk2>
      <a:lt2>
        <a:srgbClr val="EEECE1"/>
      </a:lt2>
      <a:accent1>
        <a:srgbClr val="548DD4"/>
      </a:accent1>
      <a:accent2>
        <a:srgbClr val="1F497D"/>
      </a:accent2>
      <a:accent3>
        <a:srgbClr val="FFFFFF"/>
      </a:accent3>
      <a:accent4>
        <a:srgbClr val="731889"/>
      </a:accent4>
      <a:accent5>
        <a:srgbClr val="FF0000"/>
      </a:accent5>
      <a:accent6>
        <a:srgbClr val="F580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FFFFFF"/>
      </a:accent1>
      <a:accent2>
        <a:srgbClr val="D0D0D0"/>
      </a:accent2>
      <a:accent3>
        <a:srgbClr val="FFFFFF"/>
      </a:accent3>
      <a:accent4>
        <a:srgbClr val="000000"/>
      </a:accent4>
      <a:accent5>
        <a:srgbClr val="FFFFFF"/>
      </a:accent5>
      <a:accent6>
        <a:srgbClr val="BCBCBC"/>
      </a:accent6>
      <a:hlink>
        <a:srgbClr val="909090"/>
      </a:hlink>
      <a:folHlink>
        <a:srgbClr val="0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cd4f6ba-8d70-48c1-a6bc-7f41fde0970c" xsi:nil="true"/>
    <lcf76f155ced4ddcb4097134ff3c332f xmlns="c6859cc8-9326-463f-b1ba-ad39d77ba4ad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60F00E47EB9DA0418A9B9B48365A7D77" ma:contentTypeVersion="15" ma:contentTypeDescription="Создание документа." ma:contentTypeScope="" ma:versionID="c981371b765197308ce9ce409b85577e">
  <xsd:schema xmlns:xsd="http://www.w3.org/2001/XMLSchema" xmlns:xs="http://www.w3.org/2001/XMLSchema" xmlns:p="http://schemas.microsoft.com/office/2006/metadata/properties" xmlns:ns2="c6859cc8-9326-463f-b1ba-ad39d77ba4ad" xmlns:ns3="3cd4f6ba-8d70-48c1-a6bc-7f41fde0970c" targetNamespace="http://schemas.microsoft.com/office/2006/metadata/properties" ma:root="true" ma:fieldsID="d8cc7a6146777e690d0127518d1a4713" ns2:_="" ns3:_="">
    <xsd:import namespace="c6859cc8-9326-463f-b1ba-ad39d77ba4ad"/>
    <xsd:import namespace="3cd4f6ba-8d70-48c1-a6bc-7f41fde0970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ObjectDetectorVersions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859cc8-9326-463f-b1ba-ad39d77ba4a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Теги изображений" ma:readOnly="false" ma:fieldId="{5cf76f15-5ced-4ddc-b409-7134ff3c332f}" ma:taxonomyMulti="true" ma:sspId="d64d117d-f054-489d-812e-c21829e7c9a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d4f6ba-8d70-48c1-a6bc-7f41fde0970c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a47fb062-06d7-4191-a210-292a6020393e}" ma:internalName="TaxCatchAll" ma:showField="CatchAllData" ma:web="3cd4f6ba-8d70-48c1-a6bc-7f41fde0970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Общий доступ с использованием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Совместно с подробностями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AF2A3D2-4EDE-4FAE-9A00-B2C2FF57C47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75A1E70-9ADC-41FA-80BA-97398070749D}">
  <ds:schemaRefs>
    <ds:schemaRef ds:uri="http://schemas.microsoft.com/office/2006/metadata/properties"/>
    <ds:schemaRef ds:uri="http://www.w3.org/2000/xmlns/"/>
    <ds:schemaRef ds:uri="http://schemas.microsoft.com/office/infopath/2007/PartnerControls"/>
    <ds:schemaRef ds:uri="3cd4f6ba-8d70-48c1-a6bc-7f41fde0970c"/>
    <ds:schemaRef ds:uri="c6859cc8-9326-463f-b1ba-ad39d77ba4ad"/>
  </ds:schemaRefs>
</ds:datastoreItem>
</file>

<file path=customXml/itemProps3.xml><?xml version="1.0" encoding="utf-8"?>
<ds:datastoreItem xmlns:ds="http://schemas.openxmlformats.org/officeDocument/2006/customXml" ds:itemID="{651375F4-C754-446F-8C08-057F487C6B53}"/>
</file>

<file path=docProps/app.xml><?xml version="1.0" encoding="utf-8"?>
<Properties xmlns="http://schemas.openxmlformats.org/officeDocument/2006/extended-properties" xmlns:vt="http://schemas.openxmlformats.org/officeDocument/2006/docPropsVTypes">
  <Template>EGA PowerPoint Template</Template>
  <TotalTime>41</TotalTime>
  <Words>615</Words>
  <Application>Microsoft Office PowerPoint</Application>
  <PresentationFormat>Personalizar</PresentationFormat>
  <Paragraphs>56</Paragraphs>
  <Slides>10</Slides>
  <Notes>2</Notes>
  <HiddenSlides>0</HiddenSlides>
  <MMClips>0</MMClips>
  <ScaleCrop>false</ScaleCrop>
  <HeadingPairs>
    <vt:vector size="8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4" baseType="lpstr">
      <vt:lpstr>Arial</vt:lpstr>
      <vt:lpstr>Calibri</vt:lpstr>
      <vt:lpstr>ICSOBA PowerPoint Template</vt:lpstr>
      <vt:lpstr>Document</vt:lpstr>
      <vt:lpstr>Apresentação do PowerPoint</vt:lpstr>
      <vt:lpstr>Presenter’s Bio</vt:lpstr>
      <vt:lpstr>Template</vt:lpstr>
      <vt:lpstr>Template</vt:lpstr>
      <vt:lpstr>Contents  (Arial 28 bold, capitals at beginning of words)</vt:lpstr>
      <vt:lpstr>Introduction</vt:lpstr>
      <vt:lpstr>Example of readable table</vt:lpstr>
      <vt:lpstr>Example of Pictures</vt:lpstr>
      <vt:lpstr>Example of Graph</vt:lpstr>
      <vt:lpstr>Conclusions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ICSOBA</dc:creator>
  <cp:lastModifiedBy>DSS</cp:lastModifiedBy>
  <cp:revision>13</cp:revision>
  <cp:lastPrinted>2014-11-06T10:53:27Z</cp:lastPrinted>
  <dcterms:created xsi:type="dcterms:W3CDTF">2014-09-24T09:29:08Z</dcterms:created>
  <dcterms:modified xsi:type="dcterms:W3CDTF">2025-01-18T13:25:22Z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le">
    <vt:lpwstr>Title</vt:lpwstr>
  </property>
  <property fmtid="{D5CDD505-2E9C-101B-9397-08002B2CF9AE}" pid="3" name="Final">
    <vt:bool>false</vt:bool>
  </property>
  <property fmtid="{D5CDD505-2E9C-101B-9397-08002B2CF9AE}" pid="4" name="Event">
    <vt:lpwstr/>
  </property>
  <property fmtid="{D5CDD505-2E9C-101B-9397-08002B2CF9AE}" pid="5" name="Delivery Date">
    <vt:lpwstr>Date</vt:lpwstr>
  </property>
  <property fmtid="{D5CDD505-2E9C-101B-9397-08002B2CF9AE}" pid="6" name="Office2010EditCount">
    <vt:lpwstr>1</vt:lpwstr>
  </property>
  <property fmtid="{D5CDD505-2E9C-101B-9397-08002B2CF9AE}" pid="7" name="Office2003EditCount">
    <vt:lpwstr>0</vt:lpwstr>
  </property>
  <property fmtid="{D5CDD505-2E9C-101B-9397-08002B2CF9AE}" pid="8" name="LastEditedOfficeVersion">
    <vt:lpwstr>Office2010</vt:lpwstr>
  </property>
  <property fmtid="{D5CDD505-2E9C-101B-9397-08002B2CF9AE}" pid="9" name="DocID">
    <vt:lpwstr>DOC ID</vt:lpwstr>
  </property>
  <property fmtid="{D5CDD505-2E9C-101B-9397-08002B2CF9AE}" pid="10" name="VGCompatibilityCheck Run By">
    <vt:lpwstr>Chandrasekar N</vt:lpwstr>
  </property>
  <property fmtid="{D5CDD505-2E9C-101B-9397-08002B2CF9AE}" pid="11" name="VGCompatibilityCheck Run On ">
    <vt:lpwstr>11/27/2013 7:03:39 AM</vt:lpwstr>
  </property>
  <property fmtid="{D5CDD505-2E9C-101B-9397-08002B2CF9AE}" pid="12" name="Office2010WasSaved">
    <vt:lpwstr>1</vt:lpwstr>
  </property>
  <property fmtid="{D5CDD505-2E9C-101B-9397-08002B2CF9AE}" pid="13" name="ArticulateGUID">
    <vt:lpwstr>B226C459-D9FB-491C-BAE2-6A36F13252D2</vt:lpwstr>
  </property>
  <property fmtid="{D5CDD505-2E9C-101B-9397-08002B2CF9AE}" pid="14" name="ArticulatePath">
    <vt:lpwstr>EGA PowerPoint presentation template</vt:lpwstr>
  </property>
  <property fmtid="{D5CDD505-2E9C-101B-9397-08002B2CF9AE}" pid="15" name="ContentTypeId">
    <vt:lpwstr>0x01010060F00E47EB9DA0418A9B9B48365A7D77</vt:lpwstr>
  </property>
  <property fmtid="{D5CDD505-2E9C-101B-9397-08002B2CF9AE}" pid="16" name="VGCompatibilityCheck Run On">
    <vt:lpwstr>11/27/2013 7:03:39 AM</vt:lpwstr>
  </property>
  <property fmtid="{D5CDD505-2E9C-101B-9397-08002B2CF9AE}" pid="17" name="ShowOnHomePage">
    <vt:lpwstr>1</vt:lpwstr>
  </property>
  <property fmtid="{D5CDD505-2E9C-101B-9397-08002B2CF9AE}" pid="18" name="PublishingPageContent">
    <vt:lpwstr/>
  </property>
  <property fmtid="{D5CDD505-2E9C-101B-9397-08002B2CF9AE}" pid="19" name="Category">
    <vt:lpwstr>1</vt:lpwstr>
  </property>
  <property fmtid="{D5CDD505-2E9C-101B-9397-08002B2CF9AE}" pid="20" name="MediaServiceImageTags">
    <vt:lpwstr/>
  </property>
</Properties>
</file>